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67" r:id="rId5"/>
    <p:sldId id="260" r:id="rId6"/>
    <p:sldId id="265" r:id="rId7"/>
    <p:sldId id="262" r:id="rId8"/>
    <p:sldId id="264" r:id="rId9"/>
    <p:sldId id="268" r:id="rId10"/>
    <p:sldId id="263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9" autoAdjust="0"/>
    <p:restoredTop sz="94660"/>
  </p:normalViewPr>
  <p:slideViewPr>
    <p:cSldViewPr>
      <p:cViewPr>
        <p:scale>
          <a:sx n="70" d="100"/>
          <a:sy n="70" d="100"/>
        </p:scale>
        <p:origin x="-153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A81E-E30D-44E2-8595-0BE3B2B638A9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AB34-4497-48CF-AF9F-348193805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ASU ASCEND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>
                <a:solidFill>
                  <a:schemeClr val="tx1"/>
                </a:solidFill>
              </a:rPr>
              <a:t>Mason Denney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Mentored By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Thomas Sharp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Cameras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048000" cy="34289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Seek ($250)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HD Wing ($37)</a:t>
            </a:r>
            <a:endParaRPr lang="en-US" b="1" dirty="0"/>
          </a:p>
        </p:txBody>
      </p:sp>
      <p:pic>
        <p:nvPicPr>
          <p:cNvPr id="9218" name="Picture 2" descr="http://www.pyramidmodels.com/shop/shopimages/products/normal/AC168.jpg"/>
          <p:cNvPicPr>
            <a:picLocks noChangeAspect="1" noChangeArrowheads="1"/>
          </p:cNvPicPr>
          <p:nvPr/>
        </p:nvPicPr>
        <p:blipFill>
          <a:blip r:embed="rId2" cstate="print"/>
          <a:srcRect t="30931" b="21266"/>
          <a:stretch>
            <a:fillRect/>
          </a:stretch>
        </p:blipFill>
        <p:spPr bwMode="auto">
          <a:xfrm>
            <a:off x="762000" y="4724400"/>
            <a:ext cx="3352800" cy="1658112"/>
          </a:xfrm>
          <a:prstGeom prst="rect">
            <a:avLst/>
          </a:prstGeom>
          <a:noFill/>
        </p:spPr>
      </p:pic>
      <p:pic>
        <p:nvPicPr>
          <p:cNvPr id="9220" name="Picture 4" descr="http://thenextweb.com/wp-content/blogs.dir/1/files/2014/09/1Seek-Thermal-Camera-for-Andr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2998088" cy="1915029"/>
          </a:xfrm>
          <a:prstGeom prst="rect">
            <a:avLst/>
          </a:prstGeom>
          <a:noFill/>
        </p:spPr>
      </p:pic>
      <p:pic>
        <p:nvPicPr>
          <p:cNvPr id="9222" name="Picture 6" descr="C:\Users\HPotato\Dropbox\Screenshots\Screenshot 2016-04-10 02.41.56.png"/>
          <p:cNvPicPr>
            <a:picLocks noChangeAspect="1" noChangeArrowheads="1"/>
          </p:cNvPicPr>
          <p:nvPr/>
        </p:nvPicPr>
        <p:blipFill>
          <a:blip r:embed="rId4" cstate="print"/>
          <a:srcRect l="34397" r="34282"/>
          <a:stretch>
            <a:fillRect/>
          </a:stretch>
        </p:blipFill>
        <p:spPr bwMode="auto">
          <a:xfrm>
            <a:off x="5943600" y="1295400"/>
            <a:ext cx="2971800" cy="533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9223" name="Picture 7" descr="C:\Users\HPotato\Dropbox\Screenshots\Screenshot 2016-04-10 02.46.37(2).png"/>
          <p:cNvPicPr>
            <a:picLocks noChangeAspect="1" noChangeArrowheads="1"/>
          </p:cNvPicPr>
          <p:nvPr/>
        </p:nvPicPr>
        <p:blipFill>
          <a:blip r:embed="rId5" cstate="print"/>
          <a:srcRect l="51751" t="24984" r="34191" b="37508"/>
          <a:stretch>
            <a:fillRect/>
          </a:stretch>
        </p:blipFill>
        <p:spPr bwMode="auto">
          <a:xfrm>
            <a:off x="3657600" y="1524000"/>
            <a:ext cx="1828800" cy="27432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886200"/>
            <a:ext cx="2819400" cy="45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/>
              <a:t>Dr. Tom Sharp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295400"/>
            <a:ext cx="1905000" cy="2579078"/>
          </a:xfrm>
          <a:prstGeom prst="rect">
            <a:avLst/>
          </a:prstGeom>
        </p:spPr>
      </p:pic>
      <p:pic>
        <p:nvPicPr>
          <p:cNvPr id="20482" name="Picture 2" descr="http://www.adaw.org/images/ANSR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981200" cy="218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19457" name="Picture 1" descr="C:\Users\HPotato\Downloads\sparky balloon.jpg"/>
          <p:cNvPicPr>
            <a:picLocks noChangeAspect="1" noChangeArrowheads="1"/>
          </p:cNvPicPr>
          <p:nvPr/>
        </p:nvPicPr>
        <p:blipFill>
          <a:blip r:embed="rId2" cstate="print"/>
          <a:srcRect l="3759" b="1736"/>
          <a:stretch>
            <a:fillRect/>
          </a:stretch>
        </p:blipFill>
        <p:spPr bwMode="auto">
          <a:xfrm>
            <a:off x="3200400" y="1447800"/>
            <a:ext cx="2819400" cy="506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Fall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64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Cylinder fuselage</a:t>
            </a:r>
          </a:p>
          <a:p>
            <a:r>
              <a:rPr lang="en-US" b="1" dirty="0" smtClean="0"/>
              <a:t>Dust sensor debut</a:t>
            </a:r>
          </a:p>
          <a:p>
            <a:r>
              <a:rPr lang="en-US" b="1" dirty="0" smtClean="0"/>
              <a:t>3 HD Wings (up, down, side)</a:t>
            </a:r>
          </a:p>
          <a:p>
            <a:r>
              <a:rPr lang="en-US" b="1" dirty="0" smtClean="0"/>
              <a:t>Side gas sensors</a:t>
            </a:r>
          </a:p>
          <a:p>
            <a:pPr lvl="1"/>
            <a:r>
              <a:rPr lang="en-US" b="1" dirty="0" smtClean="0"/>
              <a:t>MQ6 (LPG)</a:t>
            </a:r>
          </a:p>
          <a:p>
            <a:pPr lvl="1"/>
            <a:r>
              <a:rPr lang="en-US" b="1" dirty="0" smtClean="0"/>
              <a:t>MQ7 (CO)</a:t>
            </a:r>
          </a:p>
          <a:p>
            <a:pPr lvl="1"/>
            <a:r>
              <a:rPr lang="en-US" b="1" dirty="0" smtClean="0"/>
              <a:t>MQ4 (Methane)</a:t>
            </a:r>
          </a:p>
          <a:p>
            <a:pPr lvl="2"/>
            <a:r>
              <a:rPr lang="en-US" b="1" dirty="0" smtClean="0"/>
              <a:t>Spike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55595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" descr="Carbon Monoxide Sensor - MQ-7"/>
          <p:cNvPicPr>
            <a:picLocks noChangeAspect="1" noChangeArrowheads="1"/>
          </p:cNvPicPr>
          <p:nvPr/>
        </p:nvPicPr>
        <p:blipFill>
          <a:blip r:embed="rId3" cstate="print"/>
          <a:srcRect l="15385" t="7692" r="15385" b="7692"/>
          <a:stretch>
            <a:fillRect/>
          </a:stretch>
        </p:blipFill>
        <p:spPr bwMode="auto">
          <a:xfrm>
            <a:off x="6172200" y="5257800"/>
            <a:ext cx="838200" cy="102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 descr="Methane CNG Gas Sensor - MQ-4"/>
          <p:cNvPicPr>
            <a:picLocks noChangeAspect="1" noChangeArrowheads="1"/>
          </p:cNvPicPr>
          <p:nvPr/>
        </p:nvPicPr>
        <p:blipFill>
          <a:blip r:embed="rId4" cstate="print"/>
          <a:srcRect l="20833" t="10417" r="16667" b="10417"/>
          <a:stretch>
            <a:fillRect/>
          </a:stretch>
        </p:blipFill>
        <p:spPr bwMode="auto">
          <a:xfrm>
            <a:off x="4953000" y="5181600"/>
            <a:ext cx="918564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9689-01.jpg (600×600)"/>
          <p:cNvPicPr>
            <a:picLocks noChangeAspect="1" noChangeArrowheads="1"/>
          </p:cNvPicPr>
          <p:nvPr/>
        </p:nvPicPr>
        <p:blipFill>
          <a:blip r:embed="rId5" cstate="print"/>
          <a:srcRect l="7407" t="14815" r="3704" b="14815"/>
          <a:stretch>
            <a:fillRect/>
          </a:stretch>
        </p:blipFill>
        <p:spPr bwMode="auto">
          <a:xfrm>
            <a:off x="7162800" y="4953000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Tunnel fuselage</a:t>
            </a:r>
          </a:p>
          <a:p>
            <a:r>
              <a:rPr lang="en-US" b="1" dirty="0" smtClean="0"/>
              <a:t>Sensor </a:t>
            </a:r>
            <a:r>
              <a:rPr lang="en-US" b="1" dirty="0"/>
              <a:t>M</a:t>
            </a:r>
            <a:r>
              <a:rPr lang="en-US" b="1" dirty="0" smtClean="0"/>
              <a:t>odules</a:t>
            </a:r>
          </a:p>
          <a:p>
            <a:pPr lvl="1"/>
            <a:r>
              <a:rPr lang="en-US" b="1" dirty="0" smtClean="0"/>
              <a:t>Gas Module</a:t>
            </a:r>
          </a:p>
          <a:p>
            <a:pPr lvl="2"/>
            <a:r>
              <a:rPr lang="en-US" b="1" dirty="0" smtClean="0"/>
              <a:t>LPG, CO, Methane</a:t>
            </a:r>
          </a:p>
          <a:p>
            <a:pPr lvl="1"/>
            <a:r>
              <a:rPr lang="en-US" b="1" dirty="0" smtClean="0"/>
              <a:t>Dust Module</a:t>
            </a:r>
          </a:p>
          <a:p>
            <a:pPr lvl="2"/>
            <a:r>
              <a:rPr lang="en-US" b="1" dirty="0" smtClean="0"/>
              <a:t>Sharp optical </a:t>
            </a:r>
            <a:r>
              <a:rPr lang="en-US" b="1" dirty="0"/>
              <a:t>d</a:t>
            </a:r>
            <a:r>
              <a:rPr lang="en-US" b="1" dirty="0" smtClean="0"/>
              <a:t>ust </a:t>
            </a:r>
            <a:r>
              <a:rPr lang="en-US" b="1" dirty="0"/>
              <a:t>s</a:t>
            </a:r>
            <a:r>
              <a:rPr lang="en-US" b="1" dirty="0" smtClean="0"/>
              <a:t>ensor</a:t>
            </a:r>
          </a:p>
          <a:p>
            <a:pPr lvl="2"/>
            <a:r>
              <a:rPr lang="en-US" b="1" dirty="0" smtClean="0"/>
              <a:t>Light sensor</a:t>
            </a:r>
          </a:p>
          <a:p>
            <a:pPr lvl="2"/>
            <a:r>
              <a:rPr lang="en-US" b="1" dirty="0" smtClean="0"/>
              <a:t>Compact humidity</a:t>
            </a:r>
          </a:p>
          <a:p>
            <a:r>
              <a:rPr lang="en-US" b="1" dirty="0" smtClean="0"/>
              <a:t>Cameras</a:t>
            </a:r>
          </a:p>
          <a:p>
            <a:pPr lvl="1"/>
            <a:r>
              <a:rPr lang="en-US" b="1" dirty="0" smtClean="0"/>
              <a:t>HD Wing</a:t>
            </a:r>
            <a:endParaRPr lang="en-US" b="1" dirty="0"/>
          </a:p>
          <a:p>
            <a:pPr lvl="1"/>
            <a:r>
              <a:rPr lang="en-US" b="1" dirty="0" smtClean="0"/>
              <a:t>Android + Seek</a:t>
            </a:r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1027" name="Picture 3" descr="C:\Users\HPotato\Documents\ASCEND\ASCEND 2015-16\2016\Symposium Powerpoint\IMG_20160402_124433308_HDR.jpg"/>
          <p:cNvPicPr>
            <a:picLocks noChangeAspect="1" noChangeArrowheads="1"/>
          </p:cNvPicPr>
          <p:nvPr/>
        </p:nvPicPr>
        <p:blipFill>
          <a:blip r:embed="rId2" cstate="print"/>
          <a:srcRect l="18033" t="20401" r="19672"/>
          <a:stretch>
            <a:fillRect/>
          </a:stretch>
        </p:blipFill>
        <p:spPr bwMode="auto">
          <a:xfrm>
            <a:off x="5486400" y="1643062"/>
            <a:ext cx="3124202" cy="2245520"/>
          </a:xfrm>
          <a:prstGeom prst="rect">
            <a:avLst/>
          </a:prstGeom>
          <a:noFill/>
        </p:spPr>
      </p:pic>
      <p:pic>
        <p:nvPicPr>
          <p:cNvPr id="1028" name="Picture 4" descr="C:\Users\HPotato\Documents\ASCEND\ASCEND 2015-16\2016\Symposium Powerpoint\IMG_20160402_124548867_HDR.jpg"/>
          <p:cNvPicPr>
            <a:picLocks noChangeAspect="1" noChangeArrowheads="1"/>
          </p:cNvPicPr>
          <p:nvPr/>
        </p:nvPicPr>
        <p:blipFill>
          <a:blip r:embed="rId3" cstate="print"/>
          <a:srcRect l="15278" r="19444" b="16049"/>
          <a:stretch>
            <a:fillRect/>
          </a:stretch>
        </p:blipFill>
        <p:spPr bwMode="auto">
          <a:xfrm>
            <a:off x="5486400" y="4190999"/>
            <a:ext cx="3124200" cy="226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Fall Gas Module: Gas</a:t>
            </a:r>
            <a:endParaRPr lang="en-US" b="1" dirty="0"/>
          </a:p>
        </p:txBody>
      </p:sp>
      <p:pic>
        <p:nvPicPr>
          <p:cNvPr id="7170" name="Picture 2" descr="C:\Users\HPotato\Downloads\BIGPL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 Gas Module: Gas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59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HPotato\Desktop\Spr16-Graphs\ga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00" y="1143000"/>
            <a:ext cx="9113800" cy="5715000"/>
          </a:xfrm>
          <a:prstGeom prst="rect">
            <a:avLst/>
          </a:prstGeom>
          <a:noFill/>
        </p:spPr>
      </p:pic>
      <p:pic>
        <p:nvPicPr>
          <p:cNvPr id="1027" name="Picture 3" descr="C:\Users\HPotato\Desktop\Thick Ascend Plots\gas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Spring Gas Module: Temp/Hum</a:t>
            </a:r>
            <a:endParaRPr lang="en-US" b="1" dirty="0"/>
          </a:p>
        </p:txBody>
      </p:sp>
      <p:pic>
        <p:nvPicPr>
          <p:cNvPr id="5122" name="Picture 2" descr="C:\Users\HPotato\Desktop\Spr16-Graphs\gasT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1"/>
          </a:xfrm>
          <a:prstGeom prst="rect">
            <a:avLst/>
          </a:prstGeom>
          <a:noFill/>
        </p:spPr>
      </p:pic>
      <p:pic>
        <p:nvPicPr>
          <p:cNvPr id="2050" name="Picture 2" descr="C:\Users\HPotato\Desktop\Thick Ascend Plots\gasT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 Dust Module: Temp/Hum</a:t>
            </a:r>
            <a:endParaRPr lang="en-US" b="1" dirty="0"/>
          </a:p>
        </p:txBody>
      </p:sp>
      <p:pic>
        <p:nvPicPr>
          <p:cNvPr id="3074" name="Picture 2" descr="C:\Users\HPotato\Desktop\Spr16-Graphs\dustT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1"/>
          </a:xfrm>
          <a:prstGeom prst="rect">
            <a:avLst/>
          </a:prstGeom>
          <a:noFill/>
        </p:spPr>
      </p:pic>
      <p:pic>
        <p:nvPicPr>
          <p:cNvPr id="3" name="Picture 2" descr="C:\Users\HPotato\Desktop\Thick Ascend Plots\dustTe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Spring Dust Module: Dust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otato\Desktop\Spr16-Graphs\altD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13802" cy="5715000"/>
          </a:xfrm>
          <a:prstGeom prst="rect">
            <a:avLst/>
          </a:prstGeom>
          <a:noFill/>
        </p:spPr>
      </p:pic>
      <p:pic>
        <p:nvPicPr>
          <p:cNvPr id="5122" name="Picture 2" descr="C:\Users\HPotato\Desktop\Thick Ascend Plots\dust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Spring Dust Module: IR Light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otato\Desktop\Spr16-Graphs\dust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pic>
        <p:nvPicPr>
          <p:cNvPr id="6146" name="Picture 2" descr="C:\Users\HPotato\Desktop\Thick Ascend Plots\dust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118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ASU ASCEND</vt:lpstr>
      <vt:lpstr>Fall Summary</vt:lpstr>
      <vt:lpstr>Spring Overview</vt:lpstr>
      <vt:lpstr>Fall Gas Module: Gas</vt:lpstr>
      <vt:lpstr>Spring Gas Module: Gas</vt:lpstr>
      <vt:lpstr>Spring Gas Module: Temp/Hum</vt:lpstr>
      <vt:lpstr>Spring Dust Module: Temp/Hum</vt:lpstr>
      <vt:lpstr>Spring Dust Module: Dust</vt:lpstr>
      <vt:lpstr>Spring Dust Module: IR Light</vt:lpstr>
      <vt:lpstr>Cameras</vt:lpstr>
      <vt:lpstr>Acknowledgements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</dc:title>
  <dc:creator>HPotato</dc:creator>
  <cp:lastModifiedBy>HPotato</cp:lastModifiedBy>
  <cp:revision>17</cp:revision>
  <dcterms:created xsi:type="dcterms:W3CDTF">2016-04-10T08:05:37Z</dcterms:created>
  <dcterms:modified xsi:type="dcterms:W3CDTF">2016-04-10T21:06:35Z</dcterms:modified>
</cp:coreProperties>
</file>